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2F6E5F9-01FD-421B-ABE2-0AE067D08060}">
  <a:tblStyle styleId="{82F6E5F9-01FD-421B-ABE2-0AE067D080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46" y="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2540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9c45342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9c45342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91e1f37e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91e1f37e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91e1f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91e1f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933c8c4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933c8c4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9090756a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9090756a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תחבורה גמישה וחכמה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הזדמנויות בתקופת הפוסט קורונה באשכול השרון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מה הבעיה?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729000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בישראל נוסעים כיום ׳קווי רפאים׳ הנכנסים ויוצאים ביישובים מספר פעמים מועט ביום, כך שהם מהווים אופציה לא רלוונטית עבור הנוסעים והם נוסעים ברובם ריקים.</a:t>
            </a:r>
            <a:endParaRPr sz="1800"/>
          </a:p>
          <a:p>
            <a:pPr marL="0" lvl="0" indent="0" algn="r" rtl="1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ובאותה העת, קיים מחסור גדול בנהגים ובשירות תחבורה ציבורית שהוחמר בשל הנחיות הקורונה</a:t>
            </a:r>
            <a:endParaRPr sz="1800"/>
          </a:p>
        </p:txBody>
      </p:sp>
      <p:graphicFrame>
        <p:nvGraphicFramePr>
          <p:cNvPr id="75" name="Google Shape;75;p14"/>
          <p:cNvGraphicFramePr/>
          <p:nvPr/>
        </p:nvGraphicFramePr>
        <p:xfrm>
          <a:off x="5071481" y="4552231"/>
          <a:ext cx="3285800" cy="428214"/>
        </p:xfrm>
        <a:graphic>
          <a:graphicData uri="http://schemas.openxmlformats.org/drawingml/2006/table">
            <a:tbl>
              <a:tblPr>
                <a:noFill/>
                <a:tableStyleId>{82F6E5F9-01FD-421B-ABE2-0AE067D08060}</a:tableStyleId>
              </a:tblPr>
              <a:tblGrid>
                <a:gridCol w="821450"/>
                <a:gridCol w="821450"/>
                <a:gridCol w="821450"/>
                <a:gridCol w="821450"/>
              </a:tblGrid>
              <a:tr h="241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76" name="Google Shape;76;p14"/>
          <p:cNvSpPr/>
          <p:nvPr/>
        </p:nvSpPr>
        <p:spPr>
          <a:xfrm>
            <a:off x="5154825" y="3536048"/>
            <a:ext cx="722400" cy="99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5975583" y="3069166"/>
            <a:ext cx="722400" cy="145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6796341" y="1919075"/>
            <a:ext cx="722400" cy="260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7617100" y="2163901"/>
            <a:ext cx="722400" cy="2363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" name="Google Shape;80;p14"/>
          <p:cNvCxnSpPr/>
          <p:nvPr/>
        </p:nvCxnSpPr>
        <p:spPr>
          <a:xfrm rot="10800000">
            <a:off x="509400" y="4552050"/>
            <a:ext cx="81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 descr="Closeup from the side of a hand pushing a knob on an audio mixer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50" y="0"/>
            <a:ext cx="45944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הפתרון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2"/>
          </p:nvPr>
        </p:nvSpPr>
        <p:spPr>
          <a:xfrm>
            <a:off x="4939500" y="481450"/>
            <a:ext cx="3837000" cy="44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פלטפורומות לניהול תחבורה ציבורית חכמה וגמישה, המאפשר לנוסעים להזמין נסיעה ולדעת בדיוק באיזו שעה לחכות לה בתחנה. </a:t>
            </a:r>
            <a:endParaRPr sz="2000"/>
          </a:p>
          <a:p>
            <a:pPr marL="0" lvl="0" indent="0" algn="r" rtl="1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דבר זה יתן תחליף טוב לרכב הפרטי באותם ישובים, ויפנה מאות אוטובוסים שנסעו ריקים עד כה- להגברת התדירות בקווים נצרכים אחרים</a:t>
            </a:r>
            <a:endParaRPr sz="2000"/>
          </a:p>
          <a:p>
            <a:pPr marL="0" lvl="0" indent="0" algn="r" rtl="1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18775" y="357800"/>
            <a:ext cx="2815500" cy="324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סוגים שונים של פתרונות תחבורה גמישה</a:t>
            </a:r>
            <a:endParaRPr sz="2800"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4337500" y="514150"/>
            <a:ext cx="3753900" cy="9621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נסיעות מקומיות</a:t>
            </a:r>
            <a:endParaRPr/>
          </a:p>
        </p:txBody>
      </p:sp>
      <p:cxnSp>
        <p:nvCxnSpPr>
          <p:cNvPr id="94" name="Google Shape;94;p16"/>
          <p:cNvCxnSpPr>
            <a:stCxn id="93" idx="2"/>
            <a:endCxn id="95" idx="0"/>
          </p:cNvCxnSpPr>
          <p:nvPr/>
        </p:nvCxnSpPr>
        <p:spPr>
          <a:xfrm>
            <a:off x="6214450" y="1476250"/>
            <a:ext cx="0" cy="6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337500" y="2090676"/>
            <a:ext cx="3753900" cy="962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פתרונות של ה׳לאסט מייל׳</a:t>
            </a:r>
            <a:endParaRPr/>
          </a:p>
        </p:txBody>
      </p:sp>
      <p:cxnSp>
        <p:nvCxnSpPr>
          <p:cNvPr id="96" name="Google Shape;96;p16"/>
          <p:cNvCxnSpPr>
            <a:stCxn id="95" idx="2"/>
            <a:endCxn id="97" idx="0"/>
          </p:cNvCxnSpPr>
          <p:nvPr/>
        </p:nvCxnSpPr>
        <p:spPr>
          <a:xfrm>
            <a:off x="6214450" y="3052776"/>
            <a:ext cx="0" cy="6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337501" y="3667157"/>
            <a:ext cx="3753900" cy="962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הסעות לבתי ספר וחוגים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50" y="126525"/>
            <a:ext cx="8736302" cy="49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 flipH="1">
            <a:off x="5668050" y="4412775"/>
            <a:ext cx="2926675" cy="635550"/>
          </a:xfrm>
          <a:prstGeom prst="flowChartProcess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flipH="1">
            <a:off x="382600" y="3844925"/>
            <a:ext cx="5219450" cy="1126475"/>
          </a:xfrm>
          <a:prstGeom prst="flowChartProcess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אז איך גורמים לזה להתממש?</a:t>
            </a:r>
            <a:endParaRPr/>
          </a:p>
        </p:txBody>
      </p:sp>
      <p:cxnSp>
        <p:nvCxnSpPr>
          <p:cNvPr id="112" name="Google Shape;112;p18"/>
          <p:cNvCxnSpPr/>
          <p:nvPr/>
        </p:nvCxnSpPr>
        <p:spPr>
          <a:xfrm>
            <a:off x="929038" y="2507950"/>
            <a:ext cx="0" cy="1038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76112" y="1900237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צעד שלישי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942687" y="2183863"/>
            <a:ext cx="18141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הגשת מסמך בקשה לקידום מכרז לתחבורה גמישה באזור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2"/>
              </a:solidFill>
            </a:endParaRPr>
          </a:p>
        </p:txBody>
      </p:sp>
      <p:cxnSp>
        <p:nvCxnSpPr>
          <p:cNvPr id="115" name="Google Shape;115;p18"/>
          <p:cNvCxnSpPr/>
          <p:nvPr/>
        </p:nvCxnSpPr>
        <p:spPr>
          <a:xfrm>
            <a:off x="3395738" y="2355550"/>
            <a:ext cx="0" cy="1038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882337" y="2183876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צעד שני (אפשרי)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3934237" y="2507951"/>
            <a:ext cx="18141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שיח עם מפעילות תחבורה גמישה (via, moovit)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118" name="Google Shape;118;p18"/>
          <p:cNvCxnSpPr/>
          <p:nvPr/>
        </p:nvCxnSpPr>
        <p:spPr>
          <a:xfrm>
            <a:off x="6457563" y="2053100"/>
            <a:ext cx="0" cy="1038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504637" y="2601245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צעד ראשון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6504637" y="2882196"/>
            <a:ext cx="18141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איסוף נתונים ובניית פרופיל תחבורתי לרשות המקומית</a:t>
            </a:r>
            <a:endParaRPr sz="1200">
              <a:solidFill>
                <a:schemeClr val="dk2"/>
              </a:solidFill>
            </a:endParaRPr>
          </a:p>
        </p:txBody>
      </p:sp>
      <p:grpSp>
        <p:nvGrpSpPr>
          <p:cNvPr id="121" name="Google Shape;121;p18"/>
          <p:cNvGrpSpPr/>
          <p:nvPr/>
        </p:nvGrpSpPr>
        <p:grpSpPr>
          <a:xfrm rot="10800000">
            <a:off x="976105" y="3253423"/>
            <a:ext cx="6993309" cy="1520400"/>
            <a:chOff x="929030" y="3219673"/>
            <a:chExt cx="6993309" cy="1520400"/>
          </a:xfrm>
        </p:grpSpPr>
        <p:cxnSp>
          <p:nvCxnSpPr>
            <p:cNvPr id="122" name="Google Shape;122;p18"/>
            <p:cNvCxnSpPr>
              <a:stCxn id="123" idx="6"/>
              <a:endCxn id="124" idx="2"/>
            </p:cNvCxnSpPr>
            <p:nvPr/>
          </p:nvCxnSpPr>
          <p:spPr>
            <a:xfrm>
              <a:off x="1537730" y="3979907"/>
              <a:ext cx="4864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23" name="Google Shape;123;p18"/>
            <p:cNvSpPr/>
            <p:nvPr/>
          </p:nvSpPr>
          <p:spPr>
            <a:xfrm>
              <a:off x="929030" y="3675557"/>
              <a:ext cx="608700" cy="60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3421283" y="3431305"/>
              <a:ext cx="1097100" cy="1097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6401939" y="3219673"/>
              <a:ext cx="1520400" cy="1520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153</Words>
  <Application>Microsoft Office PowerPoint</Application>
  <PresentationFormat>‫הצגה על המסך (16:9)</PresentationFormat>
  <Paragraphs>19</Paragraphs>
  <Slides>6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9" baseType="lpstr">
      <vt:lpstr>Arial</vt:lpstr>
      <vt:lpstr>Roboto</vt:lpstr>
      <vt:lpstr>Material</vt:lpstr>
      <vt:lpstr>תחבורה גמישה וחכמה</vt:lpstr>
      <vt:lpstr>מה הבעיה?</vt:lpstr>
      <vt:lpstr>הפתרון</vt:lpstr>
      <vt:lpstr>סוגים שונים של פתרונות תחבורה גמישה</vt:lpstr>
      <vt:lpstr>מצגת של PowerPoint</vt:lpstr>
      <vt:lpstr>אז איך גורמים לזה להתממש?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תחבורה גמישה וחכמה</dc:title>
  <cp:lastModifiedBy>הורים</cp:lastModifiedBy>
  <cp:revision>3</cp:revision>
  <dcterms:modified xsi:type="dcterms:W3CDTF">2020-05-19T20:04:19Z</dcterms:modified>
</cp:coreProperties>
</file>